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7" r:id="rId13"/>
    <p:sldId id="276" r:id="rId14"/>
    <p:sldId id="278" r:id="rId15"/>
    <p:sldId id="279" r:id="rId16"/>
    <p:sldId id="280" r:id="rId17"/>
    <p:sldId id="269" r:id="rId18"/>
    <p:sldId id="270" r:id="rId19"/>
    <p:sldId id="271" r:id="rId20"/>
    <p:sldId id="272" r:id="rId21"/>
    <p:sldId id="273" r:id="rId22"/>
    <p:sldId id="274" r:id="rId23"/>
  </p:sldIdLst>
  <p:sldSz cx="18288000" cy="10287000"/>
  <p:notesSz cx="6858000" cy="9144000"/>
  <p:embeddedFontLst>
    <p:embeddedFont>
      <p:font typeface="Pretendard Bold" panose="020B0600000101010101" charset="-127"/>
      <p:bold r:id="rId24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Noto Sans JP Bold" panose="020B0200000000000000" pitchFamily="34" charset="-128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RDMBS(MySQL)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–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항공운항</a:t>
            </a:r>
            <a:r>
              <a:rPr lang="ko-KR" altLang="en-US" sz="3000" dirty="0">
                <a:solidFill>
                  <a:srgbClr val="FFFFFF"/>
                </a:solidFill>
                <a:latin typeface="Pretendard Regular"/>
              </a:rPr>
              <a:t>의 </a:t>
            </a:r>
            <a:r>
              <a:rPr lang="en-US" altLang="ko-KR" sz="30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A67149-D3DB-B83F-EAF5-8ECF5E17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" y="3632201"/>
            <a:ext cx="8426704" cy="373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44C6D-D36E-B326-27D4-2888B8CEA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3651250"/>
            <a:ext cx="837228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561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main.py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전체 프로그램의 실행을 제어하는 메인 스크립트입니다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3200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주요 기능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fetch_and_store_data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: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인천공항 및 김포공항 출발 및 도착 데이터 가져와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 저장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initialize_rag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: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UpstageEmbedding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와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ChatUpstage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초기화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handle_user_query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: </a:t>
            </a:r>
            <a:r>
              <a:rPr lang="ko-KR" altLang="en-US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유저쿼리를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문형태로 변환 후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 해당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user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문을 조회하여 데이터 반환하여 최종적으로 유저 질의에 답변합니다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주요 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2. api_handler.py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한국공항공사와 인천공항공사의 오픈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와의 통신하여 실시간 운항정보 데이터를 가져옵니다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3. db_operations.py</a:t>
            </a:r>
          </a:p>
          <a:p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오픈 </a:t>
            </a:r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API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를 통해 받아온 외부 데이터를 </a:t>
            </a:r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DB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에 저장 및 조회합니다</a:t>
            </a:r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5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주요 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487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4. llm_handler.py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OpenAI API</a:t>
            </a:r>
            <a:r>
              <a:rPr lang="ko-KR" altLang="en-US" sz="3200" dirty="0">
                <a:solidFill>
                  <a:schemeClr val="bg1"/>
                </a:solidFill>
              </a:rPr>
              <a:t>를 사용하여 응답 생성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텍스트를 </a:t>
            </a:r>
            <a:r>
              <a:rPr lang="en-US" altLang="ko-KR" sz="3200" dirty="0">
                <a:solidFill>
                  <a:schemeClr val="bg1"/>
                </a:solidFill>
              </a:rPr>
              <a:t>SQL</a:t>
            </a:r>
            <a:r>
              <a:rPr lang="ko-KR" altLang="en-US" sz="3200" dirty="0">
                <a:solidFill>
                  <a:schemeClr val="bg1"/>
                </a:solidFill>
              </a:rPr>
              <a:t>로 변환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결과 </a:t>
            </a:r>
            <a:r>
              <a:rPr lang="ko-KR" altLang="en-US" sz="3200" dirty="0" err="1">
                <a:solidFill>
                  <a:schemeClr val="bg1"/>
                </a:solidFill>
              </a:rPr>
              <a:t>포맷팅</a:t>
            </a:r>
            <a:r>
              <a:rPr lang="ko-KR" altLang="en-US" sz="3200" dirty="0">
                <a:solidFill>
                  <a:schemeClr val="bg1"/>
                </a:solidFill>
              </a:rPr>
              <a:t> 등 </a:t>
            </a:r>
            <a:r>
              <a:rPr lang="en-US" altLang="ko-KR" sz="3200" dirty="0">
                <a:solidFill>
                  <a:schemeClr val="bg1"/>
                </a:solidFill>
              </a:rPr>
              <a:t>LLM </a:t>
            </a:r>
            <a:r>
              <a:rPr lang="ko-KR" altLang="en-US" sz="3200" dirty="0">
                <a:solidFill>
                  <a:schemeClr val="bg1"/>
                </a:solidFill>
              </a:rPr>
              <a:t>관련 작업을 수행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5. rag_retreiver.py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CSV </a:t>
            </a:r>
            <a:r>
              <a:rPr lang="ko-KR" altLang="en-US" sz="3200" dirty="0">
                <a:solidFill>
                  <a:schemeClr val="bg1"/>
                </a:solidFill>
              </a:rPr>
              <a:t>파일을 읽어와 </a:t>
            </a:r>
            <a:r>
              <a:rPr lang="en-US" altLang="ko-KR" sz="3200" dirty="0">
                <a:solidFill>
                  <a:schemeClr val="bg1"/>
                </a:solidFill>
              </a:rPr>
              <a:t>SQLite3 </a:t>
            </a:r>
            <a:r>
              <a:rPr lang="ko-KR" altLang="en-US" sz="3200" dirty="0">
                <a:solidFill>
                  <a:schemeClr val="bg1"/>
                </a:solidFill>
              </a:rPr>
              <a:t>데이터베이스에 저장한 뒤 쿼리 실행하여 데이터 반환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7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시연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* UI </a:t>
            </a:r>
            <a:r>
              <a:rPr lang="ko-KR" altLang="en-US" sz="3200" dirty="0">
                <a:solidFill>
                  <a:schemeClr val="bg1"/>
                </a:solidFill>
              </a:rPr>
              <a:t>시연 화면</a:t>
            </a:r>
          </a:p>
        </p:txBody>
      </p:sp>
    </p:spTree>
    <p:extLst>
      <p:ext uri="{BB962C8B-B14F-4D97-AF65-F5344CB8AC3E}">
        <p14:creationId xmlns:p14="http://schemas.microsoft.com/office/powerpoint/2010/main" val="71365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1051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1496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238500"/>
            <a:ext cx="1905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29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31496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238500"/>
            <a:ext cx="190500" cy="17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946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496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238500"/>
            <a:ext cx="190500" cy="177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490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1529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2933700"/>
            <a:ext cx="3263900" cy="344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152900" y="4216400"/>
            <a:ext cx="2832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1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프로젝트를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개와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고양이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분류하는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성공했을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각각의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동물을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구별하는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가장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하는지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파악할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귀의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형태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코의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크기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눈의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위치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등이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특징으로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나타날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933700"/>
            <a:ext cx="3263900" cy="344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946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600" y="4216400"/>
            <a:ext cx="28321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2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2933700"/>
            <a:ext cx="3263900" cy="3441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0490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49000" y="4216400"/>
            <a:ext cx="16002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3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7175500"/>
            <a:ext cx="2743200" cy="2451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2672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7175500"/>
            <a:ext cx="2743200" cy="2451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8359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7175500"/>
            <a:ext cx="2743200" cy="2451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3538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느낀점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4163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8354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576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500" y="8140700"/>
            <a:ext cx="9004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그룹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스터디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076700" y="49911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9400" y="5410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2197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076700" y="65659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9400" y="69850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38400" y="67945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7835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4203700"/>
            <a:ext cx="6172200" cy="3390900"/>
          </a:xfrm>
          <a:prstGeom prst="rect">
            <a:avLst/>
          </a:prstGeom>
          <a:effectLst>
            <a:outerShdw blurRad="114941" dist="313591" dir="18900000">
              <a:srgbClr val="000000">
                <a:alpha val="5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4724400"/>
            <a:ext cx="54864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80600" y="38100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6600" y="38608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6337300"/>
            <a:ext cx="54864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80600" y="54229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96600" y="54864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7950200"/>
            <a:ext cx="54864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880600" y="70485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96600" y="70993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300" y="2006600"/>
            <a:ext cx="11747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나를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소개할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수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있는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한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문장을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입력해주세요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683000"/>
            <a:ext cx="3175000" cy="361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991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Intereste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9100" y="43815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9100" y="53340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99100" y="48641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91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9100" y="69977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전공을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9100" y="79502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소개하고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내용을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91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경진대회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등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관련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72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Role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7200" y="4381500"/>
            <a:ext cx="4076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7200" y="53340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7200" y="48641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872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 Upstage AI Lab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7200" y="6997700"/>
            <a:ext cx="57658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이루고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목표를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72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얻고자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것을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항공운항정보의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04521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저장</a:t>
            </a:r>
            <a:endParaRPr lang="en-US" altLang="ko-KR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+ RDBMS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</a:t>
            </a:r>
            <a:endParaRPr lang="ko-KR" altLang="en-US" sz="40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4195346" y="4876414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505200" y="6852973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1531</Words>
  <Application>Microsoft Office PowerPoint</Application>
  <PresentationFormat>사용자 지정</PresentationFormat>
  <Paragraphs>232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Pretendard SemiBold</vt:lpstr>
      <vt:lpstr>Noto Sans JP Bold</vt:lpstr>
      <vt:lpstr>Pretendard Light</vt:lpstr>
      <vt:lpstr>IBMPlexMono</vt:lpstr>
      <vt:lpstr>Pretendard Medium</vt:lpstr>
      <vt:lpstr>Consolas</vt:lpstr>
      <vt:lpstr>Arial</vt:lpstr>
      <vt:lpstr>Pretendard Bold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주남정</dc:creator>
  <cp:lastModifiedBy>주남정</cp:lastModifiedBy>
  <cp:revision>48</cp:revision>
  <dcterms:created xsi:type="dcterms:W3CDTF">2006-08-16T00:00:00Z</dcterms:created>
  <dcterms:modified xsi:type="dcterms:W3CDTF">2024-08-18T08:38:36Z</dcterms:modified>
</cp:coreProperties>
</file>